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January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2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7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January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9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January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4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F2634-A6B7-F043-8495-9ED5ED479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CNC Routing – From a hobby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42F4C-0BC0-6D49-AE6B-68C1C11CF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200" dirty="0" err="1"/>
              <a:t>gwest@redhat.com</a:t>
            </a:r>
            <a:endParaRPr lang="en-US" sz="2200" dirty="0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A7A53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A7A5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7A5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98900A-E31C-E745-853F-774C2C85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5" y="1235468"/>
            <a:ext cx="4917815" cy="37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8983-541D-A146-ABD7-F1BDB80A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ESTLCAM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9BD23-C901-6240-B04D-D671EC698E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Takes </a:t>
            </a:r>
            <a:r>
              <a:rPr lang="en-US" dirty="0" err="1"/>
              <a:t>svg</a:t>
            </a:r>
            <a:r>
              <a:rPr lang="en-US" dirty="0"/>
              <a:t>/dwg and </a:t>
            </a:r>
            <a:r>
              <a:rPr lang="en-US" dirty="0" err="1"/>
              <a:t>stl</a:t>
            </a:r>
            <a:r>
              <a:rPr lang="en-US" dirty="0"/>
              <a:t> files and converts to </a:t>
            </a:r>
            <a:r>
              <a:rPr lang="en-US" dirty="0" err="1"/>
              <a:t>gcode</a:t>
            </a:r>
            <a:r>
              <a:rPr lang="en-US" dirty="0"/>
              <a:t>.</a:t>
            </a:r>
          </a:p>
          <a:p>
            <a:r>
              <a:rPr lang="en-US" dirty="0"/>
              <a:t>STLs can generate roughing pass </a:t>
            </a:r>
            <a:r>
              <a:rPr lang="en-US" dirty="0" err="1"/>
              <a:t>gcode</a:t>
            </a:r>
            <a:r>
              <a:rPr lang="en-US" dirty="0"/>
              <a:t>, finish pass </a:t>
            </a:r>
            <a:r>
              <a:rPr lang="en-US" dirty="0" err="1"/>
              <a:t>gcode</a:t>
            </a:r>
            <a:r>
              <a:rPr lang="en-US" dirty="0"/>
              <a:t>, and a cutout </a:t>
            </a:r>
            <a:r>
              <a:rPr lang="en-US" dirty="0" err="1"/>
              <a:t>gcode</a:t>
            </a:r>
            <a:endParaRPr lang="en-US" dirty="0"/>
          </a:p>
          <a:p>
            <a:r>
              <a:rPr lang="en-US" dirty="0"/>
              <a:t>2.5D using </a:t>
            </a:r>
            <a:r>
              <a:rPr lang="en-US" dirty="0" err="1"/>
              <a:t>svg</a:t>
            </a:r>
            <a:r>
              <a:rPr lang="en-US" dirty="0"/>
              <a:t> or </a:t>
            </a:r>
            <a:r>
              <a:rPr lang="en-US" dirty="0" err="1"/>
              <a:t>autocad</a:t>
            </a:r>
            <a:r>
              <a:rPr lang="en-US" dirty="0"/>
              <a:t> file for very rapid creation of industrial parts</a:t>
            </a:r>
          </a:p>
          <a:p>
            <a:pPr lvl="1"/>
            <a:r>
              <a:rPr lang="en-US" dirty="0"/>
              <a:t>By using multiple files, a complex 3d part can be created by combining operations</a:t>
            </a:r>
          </a:p>
        </p:txBody>
      </p:sp>
      <p:pic>
        <p:nvPicPr>
          <p:cNvPr id="7" name="Content Placeholder 6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B7A495B5-6226-A642-97DF-73BE3B8BFF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68423"/>
            <a:ext cx="4791075" cy="3121279"/>
          </a:xfrm>
        </p:spPr>
      </p:pic>
    </p:spTree>
    <p:extLst>
      <p:ext uri="{BB962C8B-B14F-4D97-AF65-F5344CB8AC3E}">
        <p14:creationId xmlns:p14="http://schemas.microsoft.com/office/powerpoint/2010/main" val="381016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A32B-F428-6147-AE42-D2A8642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OpenScad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769F-180B-444D-A663-7EBF730BC3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Easy design of 3d objects using a programming/scripting language specifically designed for creation of physical objects.</a:t>
            </a:r>
          </a:p>
          <a:p>
            <a:r>
              <a:rPr lang="en-US" dirty="0"/>
              <a:t>Works well with a 2.5D design workflow to do quick mechanical parts</a:t>
            </a:r>
          </a:p>
          <a:p>
            <a:pPr lvl="1"/>
            <a:r>
              <a:rPr lang="en-US" dirty="0"/>
              <a:t>Create overall object</a:t>
            </a:r>
          </a:p>
          <a:p>
            <a:pPr lvl="1"/>
            <a:r>
              <a:rPr lang="en-US" dirty="0"/>
              <a:t>Create slices and save as </a:t>
            </a:r>
            <a:r>
              <a:rPr lang="en-US" dirty="0" err="1"/>
              <a:t>svg</a:t>
            </a:r>
            <a:r>
              <a:rPr lang="en-US" dirty="0"/>
              <a:t> for each slice</a:t>
            </a:r>
          </a:p>
          <a:p>
            <a:pPr lvl="1"/>
            <a:r>
              <a:rPr lang="en-US" dirty="0"/>
              <a:t>Load slice into </a:t>
            </a:r>
            <a:r>
              <a:rPr lang="en-US" dirty="0" err="1"/>
              <a:t>estlcam</a:t>
            </a:r>
            <a:r>
              <a:rPr lang="en-US" dirty="0"/>
              <a:t> and generate operations for that slice</a:t>
            </a:r>
          </a:p>
          <a:p>
            <a:pPr lvl="1"/>
            <a:r>
              <a:rPr lang="en-US" dirty="0" err="1"/>
              <a:t>Repeate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45368F13-C907-9F44-9CFF-1DC924D25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2858" y="1825625"/>
            <a:ext cx="3629758" cy="4206875"/>
          </a:xfrm>
        </p:spPr>
      </p:pic>
    </p:spTree>
    <p:extLst>
      <p:ext uri="{BB962C8B-B14F-4D97-AF65-F5344CB8AC3E}">
        <p14:creationId xmlns:p14="http://schemas.microsoft.com/office/powerpoint/2010/main" val="9247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BC1B-C295-9E4F-A5E6-3C450AF4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DD69-C1ED-6A4C-9EB9-6B5B82478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CNC -Computer numerical control is a method for automating control of machine tools through the use of software embedded in a microcomputer attached to the tool. It is commonly used in manufacturing for machining metal and plastic parts.</a:t>
            </a:r>
          </a:p>
          <a:p>
            <a:r>
              <a:rPr lang="en-US" dirty="0"/>
              <a:t>Types of CNC:</a:t>
            </a:r>
          </a:p>
          <a:p>
            <a:pPr lvl="1"/>
            <a:r>
              <a:rPr lang="en-US" dirty="0"/>
              <a:t>CNC Milling Machine</a:t>
            </a:r>
          </a:p>
          <a:p>
            <a:pPr lvl="1"/>
            <a:r>
              <a:rPr lang="en-US" dirty="0"/>
              <a:t>CNC Lathe</a:t>
            </a:r>
          </a:p>
          <a:p>
            <a:pPr lvl="1"/>
            <a:r>
              <a:rPr lang="en-US" dirty="0"/>
              <a:t>CNC Router</a:t>
            </a:r>
          </a:p>
          <a:p>
            <a:pPr lvl="1"/>
            <a:r>
              <a:rPr lang="en-US" dirty="0"/>
              <a:t>CNC Laser Cutter</a:t>
            </a:r>
          </a:p>
          <a:p>
            <a:pPr lvl="1"/>
            <a:r>
              <a:rPr lang="en-US" dirty="0"/>
              <a:t>CNC Plasma Cutter</a:t>
            </a:r>
          </a:p>
          <a:p>
            <a:pPr lvl="1"/>
            <a:r>
              <a:rPr lang="en-US" dirty="0"/>
              <a:t>3d Printer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825E-948E-A944-A0E8-6A43351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– The machine code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664907-EA7B-674A-81EE-D6F425B5E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480" y="2198688"/>
            <a:ext cx="4271502" cy="36623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EBF13-00BF-FF4D-80E9-DC6C07812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simple text file, with movement commands (G0X) and machine control commands</a:t>
            </a:r>
          </a:p>
          <a:p>
            <a:endParaRPr lang="en-US" dirty="0"/>
          </a:p>
          <a:p>
            <a:r>
              <a:rPr lang="en-US" dirty="0"/>
              <a:t>While its common for machinist to write G-Code directly, most users use CAM tools to generate G-Code directly from drawings.</a:t>
            </a:r>
          </a:p>
        </p:txBody>
      </p:sp>
    </p:spTree>
    <p:extLst>
      <p:ext uri="{BB962C8B-B14F-4D97-AF65-F5344CB8AC3E}">
        <p14:creationId xmlns:p14="http://schemas.microsoft.com/office/powerpoint/2010/main" val="247289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7E25-B1B7-6842-AFA6-AC62FAE8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667265"/>
          </a:xfrm>
        </p:spPr>
        <p:txBody>
          <a:bodyPr/>
          <a:lstStyle/>
          <a:p>
            <a:r>
              <a:rPr lang="en-US" dirty="0"/>
              <a:t>CNC Router In Action</a:t>
            </a:r>
          </a:p>
        </p:txBody>
      </p:sp>
      <p:pic>
        <p:nvPicPr>
          <p:cNvPr id="5" name="IMG_2814.MOV" descr="IMG_2814.MOV">
            <a:hlinkClick r:id="" action="ppaction://media"/>
            <a:extLst>
              <a:ext uri="{FF2B5EF4-FFF2-40B4-BE49-F238E27FC236}">
                <a16:creationId xmlns:a16="http://schemas.microsoft.com/office/drawing/2014/main" id="{30B45184-6440-B342-AD2D-B3EB6D502E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25" y="1482725"/>
            <a:ext cx="2462213" cy="43783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0C90D-1D78-4741-99F3-E9B5F4759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1359244"/>
            <a:ext cx="4489180" cy="4509744"/>
          </a:xfrm>
        </p:spPr>
        <p:txBody>
          <a:bodyPr/>
          <a:lstStyle/>
          <a:p>
            <a:r>
              <a:rPr lang="en-US" dirty="0"/>
              <a:t>CNC Consists of 3 axis:</a:t>
            </a:r>
          </a:p>
          <a:p>
            <a:r>
              <a:rPr lang="en-US" dirty="0"/>
              <a:t>	X Axis</a:t>
            </a:r>
          </a:p>
          <a:p>
            <a:r>
              <a:rPr lang="en-US" dirty="0"/>
              <a:t>            Y Axis</a:t>
            </a:r>
          </a:p>
          <a:p>
            <a:r>
              <a:rPr lang="en-US" dirty="0"/>
              <a:t>            Z Axis</a:t>
            </a:r>
          </a:p>
          <a:p>
            <a:endParaRPr lang="en-US" dirty="0"/>
          </a:p>
          <a:p>
            <a:r>
              <a:rPr lang="en-US" dirty="0"/>
              <a:t>For a router, a spindle drives a cutting tool</a:t>
            </a:r>
          </a:p>
        </p:txBody>
      </p:sp>
    </p:spTree>
    <p:extLst>
      <p:ext uri="{BB962C8B-B14F-4D97-AF65-F5344CB8AC3E}">
        <p14:creationId xmlns:p14="http://schemas.microsoft.com/office/powerpoint/2010/main" val="76454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224F-5EBC-A447-BEBD-3D1A1541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5584760" cy="1470454"/>
          </a:xfrm>
        </p:spPr>
        <p:txBody>
          <a:bodyPr/>
          <a:lstStyle/>
          <a:p>
            <a:r>
              <a:rPr lang="en-US" dirty="0"/>
              <a:t>So what can you do with 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7B77A-1418-814B-B95F-E81EA5119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3d Wood Carving</a:t>
            </a:r>
          </a:p>
          <a:p>
            <a:r>
              <a:rPr lang="en-US" dirty="0"/>
              <a:t>Wood Joinery for Furniture</a:t>
            </a:r>
          </a:p>
          <a:p>
            <a:r>
              <a:rPr lang="en-US" dirty="0"/>
              <a:t>Parts for CNC</a:t>
            </a:r>
          </a:p>
          <a:p>
            <a:r>
              <a:rPr lang="en-US" dirty="0"/>
              <a:t>Arts and Crafts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740B87-42DF-1042-9663-53FAA74A0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46" y="609738"/>
            <a:ext cx="4489180" cy="59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2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E013-AD84-4A45-AB18-D2FDF243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691978"/>
          </a:xfrm>
        </p:spPr>
        <p:txBody>
          <a:bodyPr/>
          <a:lstStyle/>
          <a:p>
            <a:r>
              <a:rPr lang="en-US" dirty="0"/>
              <a:t>Examples of my </a:t>
            </a:r>
            <a:r>
              <a:rPr lang="en-US" dirty="0" err="1"/>
              <a:t>carvins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8D128-DAF1-024C-ACC7-CB440E15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7" y="1359244"/>
            <a:ext cx="3356930" cy="44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09F2F4-15BE-134C-8D7B-76E840A0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31" y="1359244"/>
            <a:ext cx="3356930" cy="44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047237-97E1-A64E-BAA9-21670590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08" y="1359243"/>
            <a:ext cx="2576154" cy="4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67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A915-5551-FB4D-B6E5-8059AE56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914400"/>
          </a:xfrm>
        </p:spPr>
        <p:txBody>
          <a:bodyPr/>
          <a:lstStyle/>
          <a:p>
            <a:r>
              <a:rPr lang="en-US" dirty="0"/>
              <a:t>Edge Lit Acrylic Signs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7144C-DF64-364A-A86D-0F01C6AE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1470454"/>
            <a:ext cx="4489180" cy="4398533"/>
          </a:xfrm>
        </p:spPr>
        <p:txBody>
          <a:bodyPr/>
          <a:lstStyle/>
          <a:p>
            <a:r>
              <a:rPr lang="en-US" dirty="0"/>
              <a:t>First Attempt</a:t>
            </a:r>
          </a:p>
          <a:p>
            <a:r>
              <a:rPr lang="en-US" dirty="0"/>
              <a:t>SVG Based Vectored ART</a:t>
            </a:r>
          </a:p>
          <a:p>
            <a:r>
              <a:rPr lang="en-US" dirty="0"/>
              <a:t>Using either a V-Bit or a Diamond Drag Bit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26DA38-B56C-324F-970B-EFBADFFF07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27" y="1371600"/>
            <a:ext cx="3369609" cy="44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2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1B9C-B3EB-0842-B237-CF91E8F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704335"/>
          </a:xfrm>
        </p:spPr>
        <p:txBody>
          <a:bodyPr/>
          <a:lstStyle/>
          <a:p>
            <a:r>
              <a:rPr lang="en-US" dirty="0"/>
              <a:t>Furniture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58688-2AE2-064D-9791-BE78462AE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1396314"/>
            <a:ext cx="4489180" cy="4472673"/>
          </a:xfrm>
        </p:spPr>
        <p:txBody>
          <a:bodyPr/>
          <a:lstStyle/>
          <a:p>
            <a:r>
              <a:rPr lang="en-US" dirty="0"/>
              <a:t>Designed to be interlocking components for </a:t>
            </a:r>
            <a:r>
              <a:rPr lang="en-US" dirty="0" err="1"/>
              <a:t>furninture</a:t>
            </a:r>
            <a:r>
              <a:rPr lang="en-US" dirty="0"/>
              <a:t> or </a:t>
            </a:r>
            <a:r>
              <a:rPr lang="en-US" dirty="0" err="1"/>
              <a:t>workbenchs</a:t>
            </a:r>
            <a:r>
              <a:rPr lang="en-US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B9FAB8-94AC-5A4D-A064-567638FAB2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457524"/>
            <a:ext cx="5780087" cy="433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5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51A9-C6E6-8E4C-B5FE-F636FE07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 my kit bag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D28C-F593-F647-99FD-2C0B065D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ESTLCAM – Takes 2d or 3d and Generates G-CODE</a:t>
            </a:r>
          </a:p>
          <a:p>
            <a:r>
              <a:rPr lang="en-US" dirty="0"/>
              <a:t>OPENSCAD – Language for design of 3d/2.5d artwork</a:t>
            </a:r>
          </a:p>
          <a:p>
            <a:r>
              <a:rPr lang="en-US" dirty="0"/>
              <a:t>CANDLE – Software that sends the </a:t>
            </a:r>
            <a:r>
              <a:rPr lang="en-US" dirty="0" err="1"/>
              <a:t>gcode</a:t>
            </a:r>
            <a:r>
              <a:rPr lang="en-US" dirty="0"/>
              <a:t> to the </a:t>
            </a:r>
            <a:r>
              <a:rPr lang="en-US" dirty="0" err="1"/>
              <a:t>cnc</a:t>
            </a:r>
            <a:endParaRPr lang="en-US" dirty="0"/>
          </a:p>
          <a:p>
            <a:r>
              <a:rPr lang="en-US" dirty="0"/>
              <a:t>GRBL – The firmware on the CNC that takes G-CODE and drives the motors</a:t>
            </a:r>
          </a:p>
        </p:txBody>
      </p:sp>
    </p:spTree>
    <p:extLst>
      <p:ext uri="{BB962C8B-B14F-4D97-AF65-F5344CB8AC3E}">
        <p14:creationId xmlns:p14="http://schemas.microsoft.com/office/powerpoint/2010/main" val="321292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RegularSeed_2SEEDS">
      <a:dk1>
        <a:srgbClr val="000000"/>
      </a:dk1>
      <a:lt1>
        <a:srgbClr val="FFFFFF"/>
      </a:lt1>
      <a:dk2>
        <a:srgbClr val="191634"/>
      </a:dk2>
      <a:lt2>
        <a:srgbClr val="F0F0F3"/>
      </a:lt2>
      <a:accent1>
        <a:srgbClr val="A7A537"/>
      </a:accent1>
      <a:accent2>
        <a:srgbClr val="C3904D"/>
      </a:accent2>
      <a:accent3>
        <a:srgbClr val="82AB43"/>
      </a:accent3>
      <a:accent4>
        <a:srgbClr val="3B69B1"/>
      </a:accent4>
      <a:accent5>
        <a:srgbClr val="504DC3"/>
      </a:accent5>
      <a:accent6>
        <a:srgbClr val="6F3BB1"/>
      </a:accent6>
      <a:hlink>
        <a:srgbClr val="5759C7"/>
      </a:hlink>
      <a:folHlink>
        <a:srgbClr val="7F7F7F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365</Words>
  <Application>Microsoft Macintosh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Dante (Headings)2</vt:lpstr>
      <vt:lpstr>Helvetica Neue Medium</vt:lpstr>
      <vt:lpstr>Univers</vt:lpstr>
      <vt:lpstr>Univers Light</vt:lpstr>
      <vt:lpstr>Wingdings 2</vt:lpstr>
      <vt:lpstr>OffsetVTI</vt:lpstr>
      <vt:lpstr>CNC Routing – From a hobby perspective</vt:lpstr>
      <vt:lpstr>CNC – WHAT IS IT?</vt:lpstr>
      <vt:lpstr>G-CODE – The machine code</vt:lpstr>
      <vt:lpstr>CNC Router In Action</vt:lpstr>
      <vt:lpstr>So what can you do with it?</vt:lpstr>
      <vt:lpstr>Examples of my carvins</vt:lpstr>
      <vt:lpstr>Edge Lit Acrylic Signs</vt:lpstr>
      <vt:lpstr>Furniture Components</vt:lpstr>
      <vt:lpstr>Tools in my kit bag</vt:lpstr>
      <vt:lpstr>ESTLCAM</vt:lpstr>
      <vt:lpstr>OpenScad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 Routing – From a hobby perspective</dc:title>
  <dc:creator>Glenn West</dc:creator>
  <cp:lastModifiedBy>Glenn West</cp:lastModifiedBy>
  <cp:revision>13</cp:revision>
  <cp:lastPrinted>2021-01-11T14:22:24Z</cp:lastPrinted>
  <dcterms:created xsi:type="dcterms:W3CDTF">2021-01-11T12:44:05Z</dcterms:created>
  <dcterms:modified xsi:type="dcterms:W3CDTF">2021-01-13T22:22:38Z</dcterms:modified>
</cp:coreProperties>
</file>